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243" y="1065146"/>
            <a:ext cx="11482151" cy="2435861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45" y="908786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文是一首诗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鼓励人们相信自己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勇敢追求梦想。通过阅读、理解诗歌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并学会用语言表达自己的认识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可以培养学生的思维品质和语言表达能力。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97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70" y="1196810"/>
            <a:ext cx="2736233" cy="5362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57" y="908785"/>
            <a:ext cx="11664992" cy="151847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103619" y="2503349"/>
            <a:ext cx="201930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en-US"/>
          </a:p>
        </p:txBody>
      </p:sp>
      <p:pic>
        <p:nvPicPr>
          <p:cNvPr id="7" name="新趋势题型-4字.eps" descr="id:21475098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08" y="2503349"/>
            <a:ext cx="4968423" cy="597960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45" y="3253095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本文是一首诗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鼓励人们相信自己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勇敢追求梦想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强调只要迈出第一步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任何职业或目标都有可能实现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并指出梦想没有极限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应该不断挑战自我。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82" y="3415689"/>
            <a:ext cx="2664227" cy="6510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836780"/>
            <a:ext cx="11485549" cy="5077460"/>
          </a:xfrm>
        </p:spPr>
        <p:txBody>
          <a:bodyPr/>
          <a:lstStyle/>
          <a:p>
            <a:pPr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be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 your heart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take that first step, let your journey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旅程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a teacher with books in your hand,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Helping kids learn letters, numbers, and land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an artist with colours so bright,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628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 rainbows that dance in the sunlight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 your heart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take that first step, let your journey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a baker mixing sweet treats,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Cupcakes with chocolate for everyone eats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a vet caring for paws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81153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Bandaging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 or teaching dogs laws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in your heart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take that first step, let your journey start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make toys or touch the stars,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 fun things that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 balls or race like cars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your dream is, just try, try, 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767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sky’s not the limit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 up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a vet do in the poem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33369" y="1497608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Bandage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cats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dogs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laws.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441994" y="2322824"/>
            <a:ext cx="11125518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由第十一行和第十二行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could be a vet caring for paws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Bandaging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包扎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 or teaching dogs laws.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可知兽医可以给猫包扎或者教狗规矩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in the poem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69" y="2291368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Jump up and down like a ball.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1994" y="3102118"/>
            <a:ext cx="11125518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由倒数第三行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 fun things that bounce like balls or race like cars.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可知，这些东西像球，且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在此作动词，所以意为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弹跳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could you do if you believe in your heart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69" y="2294154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could do anything.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1994" y="3102118"/>
            <a:ext cx="11125518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由倒数第六行至倒数第三行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be anything. Believe in your heart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可知，只要我们相信自己的内心，我们就能做任何事情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620761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poet mean 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sky’s not the limit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reach up HIGH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69" y="2246571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Dreams have no limits./ Your dreams will come true.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1994" y="2976689"/>
            <a:ext cx="11134144" cy="372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本诗的主题就是鼓励人们相信自己，勇敢追求梦想。根据最后两句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your dream is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try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sky’s not the limit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限制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reach up HIGH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可知，只要迈出第一步，任何目标都有可能实现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1950</Words>
  <Application>WPS 演示</Application>
  <PresentationFormat>自定义</PresentationFormat>
  <Paragraphs>57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498</cp:revision>
  <dcterms:created xsi:type="dcterms:W3CDTF">2020-11-06T05:24:00Z</dcterms:created>
  <dcterms:modified xsi:type="dcterms:W3CDTF">2025-09-13T08:28:57Z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3C360012CC334FD6977828394B3DE29F_12</vt:lpwstr>
  </property>
</Properties>
</file>